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638" y="-96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320DED8D-9661-40B3-94E7-8CF5FD2595A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AD9B7CAE-A5EC-43C7-9A90-3D38DCF4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3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America is an automotive society. My autobiography was truly an auto-biography – until I moved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7CAE-A5EC-43C7-9A90-3D38DCF4EA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34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 kids needed their own cars.  They took the babysitter's 1993 Ford.  Teaching my son Jack to drive, it was clear that he needed something safe – this 1992 Lincoln.   He had three accidents in three months: He went straight when the road went left.  Broke a wheel.  Then, the stupid deer just didn't  jump out of his way.  New headlights.  Lastly, he didn't notice trouble ahead.  Totally wrecked the car – but he </a:t>
            </a:r>
            <a:r>
              <a:rPr lang="en-US" dirty="0" smtClean="0"/>
              <a:t>and his sister were OK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7CAE-A5EC-43C7-9A90-3D38DCF4EA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31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My wife got the cars she liked, and I bought a new convertible to replace the Volkswagens.  And I kept on biking.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7CAE-A5EC-43C7-9A90-3D38DCF4EA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8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When the kids left home I got a hankering for another nice car. BMW only made 6000 of these Z8s, and very few of them in this color. I flew to Florida and paid too much money to get it. My wife flew down to meet me.  She never stopped telling me what a waste of money it was.  The kids weren't talking to me, and she wasn't nice to me. I got three cars in the divorce. I sold the Honda and Windstar immediately, and the Z8 when I moved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7CAE-A5EC-43C7-9A90-3D38DCF4EA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06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Now I have moved up to a bigger machine. A machine with a chauffeur. I am happy to let other people buy the gasoline, change the tires, keep it fixed and find parking. I have finally concluded what kind of car I need. A marshrutka.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 still bike.  And this is the summer that Eddie will get his own bike.  </a:t>
            </a:r>
            <a:r>
              <a:rPr lang="en-US"/>
              <a:t>Enough of cars!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7CAE-A5EC-43C7-9A90-3D38DCF4EA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7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My parents brought me home from the hospital in this 1941 Chevy. My life almost ended in it – I opened the door as my mother was driving across the 10 km long San Francisco Bay Bridge. She couldn't stop – she had to drive with one hand and hold me with the other until she got to the other side.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first car I remember my parents buying was this used 1946 Ford Woody. They had three kids by that time. It would have been worth a fortune if they hung on to it – surfers were absolutely nuts about them 10 years later – but my dad traded for a more reliable Volkswagen Kombi. It was primitive. No upholstery on the inside, just the metal skin.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7CAE-A5EC-43C7-9A90-3D38DCF4EA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4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upgraded to a Microbus, also used, and bought a car like this when my mother started to work. Their first new car was this 1957 Volkswagen. I learned to drive in the Dodge and the Volkswagen, and got my drivers license on my 16th birthday driving the VW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7CAE-A5EC-43C7-9A90-3D38DCF4EA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I dropped out of college after 2 1/2 years and bought a Japanese motorcycle. It was not well made. I traded for an older German motorcycle, I replaced with the newer one after a friend wrecked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7CAE-A5EC-43C7-9A90-3D38DCF4EA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Girls love motorcycles – except when it is cold or rainy. I like girls, so I needed a car. After two false starts, I was driving this Volvo when I finished the University at Berkeley, and bought this Volkswagen, my first new car, when I went to work for IBM. It is the only time I ever borrowed money to buy a car. $90 a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7CAE-A5EC-43C7-9A90-3D38DCF4EA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8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IBM gave me this Toyota to drive when I went to Danang, Vietnam. I moved down to Saigon after a year and bought this used Mazda. Then, in my first big automotive mistake, I bought this pistachio colored Ford Maverick. The Vietnamese laughed. They knew that the Japanese made better cars. The French laughed at me.  "Comment ca </a:t>
            </a:r>
            <a:r>
              <a:rPr lang="en-US" dirty="0" err="1"/>
              <a:t>va</a:t>
            </a:r>
            <a:r>
              <a:rPr lang="en-US" dirty="0"/>
              <a:t>, pistache?" However, in a second mistake one of the </a:t>
            </a:r>
            <a:r>
              <a:rPr lang="en-US" dirty="0" err="1"/>
              <a:t>Frenchified</a:t>
            </a:r>
            <a:r>
              <a:rPr lang="en-US" dirty="0"/>
              <a:t> Vietnamese girls married me despite the car.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7CAE-A5EC-43C7-9A90-3D38DCF4EA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1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Germany autobahns had no speed limits. I bought this fast car when I moved there. Thanks to the magic of exchange rates, I was able to sell it for a profit after owning it for eight years. However, I lost all the money in my second major automotive mistake, buying a 3 ton limousine. I have to assure you that imagining driving a car like this is much more fun than actually being behind the wheel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en-US" dirty="0"/>
              <a:t>Even though I had two Mercedes in Washington DC, I started riding my bicycle to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7CAE-A5EC-43C7-9A90-3D38DCF4EA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9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 girl was impressed when "the bicycle guy" asked her out and showed up in a Mercedes.  We married.  I had used my French and German to help friends buy Peugeots in Germany. We bought one, and then when our family grew to three kids, got a bigger one.  I learned the truth of the saying, "There are three ways to do anything: the right way, the wrong way, and the French way."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7CAE-A5EC-43C7-9A90-3D38DCF4EA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4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 women took over.  My wife drove to work, and the baby sitter used the other card to drive the kids around.  I couldn't meet new clients on a bicycle!. I bought a VW.  Business got better: the VW got better. We later got this large Ford. It took us to the beach, skiing, and to Canada twice.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7CAE-A5EC-43C7-9A90-3D38DCF4EA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4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C27-6FE1-41F6-A484-7B8E3B628272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90B3-0D1C-4569-86E7-8F0995C3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8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C27-6FE1-41F6-A484-7B8E3B628272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90B3-0D1C-4569-86E7-8F0995C3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C27-6FE1-41F6-A484-7B8E3B628272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90B3-0D1C-4569-86E7-8F0995C3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6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C27-6FE1-41F6-A484-7B8E3B628272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90B3-0D1C-4569-86E7-8F0995C3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C27-6FE1-41F6-A484-7B8E3B628272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90B3-0D1C-4569-86E7-8F0995C3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8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C27-6FE1-41F6-A484-7B8E3B628272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90B3-0D1C-4569-86E7-8F0995C3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C27-6FE1-41F6-A484-7B8E3B628272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90B3-0D1C-4569-86E7-8F0995C3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C27-6FE1-41F6-A484-7B8E3B628272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90B3-0D1C-4569-86E7-8F0995C3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5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C27-6FE1-41F6-A484-7B8E3B628272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90B3-0D1C-4569-86E7-8F0995C3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C27-6FE1-41F6-A484-7B8E3B628272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90B3-0D1C-4569-86E7-8F0995C3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C27-6FE1-41F6-A484-7B8E3B628272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190B3-0D1C-4569-86E7-8F0995C3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AAC27-6FE1-41F6-A484-7B8E3B628272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190B3-0D1C-4569-86E7-8F0995C3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6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4" y="457200"/>
            <a:ext cx="8369808" cy="2432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8226362" cy="2199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2" y="1828800"/>
            <a:ext cx="7393477" cy="279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9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3813350" cy="2514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24" y="3733800"/>
            <a:ext cx="4757737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1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3028950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23" y="4114799"/>
            <a:ext cx="2809875" cy="1628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102" y="3285027"/>
            <a:ext cx="345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1998 Honda Accord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61170" y="5891916"/>
            <a:ext cx="3135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2004 Toyota Prius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16" y="1428750"/>
            <a:ext cx="3429000" cy="133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39717" y="2888961"/>
            <a:ext cx="3824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1996 Chrysler Sebring</a:t>
            </a:r>
            <a:endParaRPr lang="en-US" sz="3200" dirty="0"/>
          </a:p>
        </p:txBody>
      </p:sp>
      <p:pic>
        <p:nvPicPr>
          <p:cNvPr id="2050" name="Picture 2" descr="https://d13yacurqjgara.cloudfront.net/users/88825/screenshots/1134409/animated_bike-i1d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16" y="347274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2544762"/>
          </a:xfrm>
        </p:spPr>
        <p:txBody>
          <a:bodyPr>
            <a:noAutofit/>
          </a:bodyPr>
          <a:lstStyle/>
          <a:p>
            <a:r>
              <a:rPr lang="en-US" sz="7200" dirty="0" smtClean="0"/>
              <a:t>2001 BMW Z8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4013499" cy="2305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42841"/>
            <a:ext cx="3980979" cy="29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Marshrutka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6" name="Picture 2" descr="https://d13yacurqjgara.cloudfront.net/users/88825/screenshots/1134409/animated_bike-i1d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1589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13yacurqjgara.cloudfront.net/users/88825/screenshots/1134409/animated_bike-i1d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867400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8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824288" cy="2864525"/>
          </a:xfrm>
        </p:spPr>
      </p:pic>
      <p:sp>
        <p:nvSpPr>
          <p:cNvPr id="5" name="TextBox 4"/>
          <p:cNvSpPr txBox="1"/>
          <p:nvPr/>
        </p:nvSpPr>
        <p:spPr>
          <a:xfrm>
            <a:off x="914400" y="439921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1941 Chevrolet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62000"/>
            <a:ext cx="3429000" cy="2568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7700" y="34290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1946 Ford Woody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57" y="4065530"/>
            <a:ext cx="2731143" cy="2045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1400" y="4399217"/>
            <a:ext cx="1246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1954</a:t>
            </a:r>
          </a:p>
          <a:p>
            <a:r>
              <a:rPr lang="en-US" sz="3200" dirty="0" smtClean="0"/>
              <a:t>VW</a:t>
            </a:r>
          </a:p>
          <a:p>
            <a:r>
              <a:rPr lang="en-US" sz="3200" dirty="0" smtClean="0"/>
              <a:t>Kombi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97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2" y="886790"/>
            <a:ext cx="3317683" cy="24850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33400"/>
            <a:ext cx="3710683" cy="2333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581400"/>
            <a:ext cx="3197283" cy="2127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3630796"/>
            <a:ext cx="3366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1955 VW Microbus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867328"/>
            <a:ext cx="3307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1951 Dodge Sedan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84235" y="5791200"/>
            <a:ext cx="274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1957 VW Bug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26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6470"/>
            <a:ext cx="3021630" cy="22633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33400"/>
            <a:ext cx="4213829" cy="2330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36376"/>
            <a:ext cx="3199300" cy="2396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617" y="4203412"/>
            <a:ext cx="2932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1964 Honda 305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4003357"/>
            <a:ext cx="12170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1964 </a:t>
            </a:r>
          </a:p>
          <a:p>
            <a:r>
              <a:rPr lang="en-US" sz="3200" dirty="0" smtClean="0"/>
              <a:t>BMW </a:t>
            </a:r>
          </a:p>
          <a:p>
            <a:r>
              <a:rPr lang="en-US" sz="3200" dirty="0" smtClean="0"/>
              <a:t>R60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06347" y="2971800"/>
            <a:ext cx="278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1951 BMW R67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90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1" y="2463225"/>
            <a:ext cx="3474509" cy="26058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71" y="3140656"/>
            <a:ext cx="3821834" cy="28626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671" y="5054025"/>
            <a:ext cx="2965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1958 Volvo P544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499071" y="6120825"/>
            <a:ext cx="243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1967 VW Bug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66" y="457200"/>
            <a:ext cx="4069238" cy="304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06" y="509532"/>
            <a:ext cx="4460941" cy="299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6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78061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7" y="3810000"/>
            <a:ext cx="3048000" cy="1495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3955" y="3048000"/>
            <a:ext cx="23098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1968 Toyota </a:t>
            </a:r>
          </a:p>
          <a:p>
            <a:r>
              <a:rPr lang="en-US" sz="3200" dirty="0" smtClean="0"/>
              <a:t>Land Cruiser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720051"/>
            <a:ext cx="2225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1969 Mazda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5486400"/>
            <a:ext cx="3480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1971 Ford Maverick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06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493" y="914400"/>
            <a:ext cx="3292757" cy="1975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3048000"/>
            <a:ext cx="3839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1973 Mercedes 450SL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37" y="3733800"/>
            <a:ext cx="2590800" cy="1762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2274" y="5715000"/>
            <a:ext cx="3477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1966 Mercedes 600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2958500" cy="1968747"/>
          </a:xfrm>
          <a:prstGeom prst="rect">
            <a:avLst/>
          </a:prstGeom>
        </p:spPr>
      </p:pic>
      <p:pic>
        <p:nvPicPr>
          <p:cNvPr id="1026" name="Picture 2" descr="https://d13yacurqjgara.cloudfront.net/users/88825/screenshots/1134409/animated_bike-i1d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6117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0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752600"/>
            <a:ext cx="3190875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20" y="1666875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3810000"/>
            <a:ext cx="2819400" cy="1619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5498" y="762000"/>
            <a:ext cx="1716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Peugeots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475498" y="5452399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1986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192250" y="3181349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1984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11146" y="318135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1981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25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1371600"/>
            <a:ext cx="2524125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96005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7" y="3820610"/>
            <a:ext cx="2286000" cy="1733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9671" y="3289012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1981 VW </a:t>
            </a:r>
            <a:r>
              <a:rPr lang="en-US" sz="3200" dirty="0" err="1" smtClean="0"/>
              <a:t>Cabrio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40568" y="3581400"/>
            <a:ext cx="347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1995 Ford Windstar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78205" y="563880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1986 VW </a:t>
            </a:r>
            <a:r>
              <a:rPr lang="en-US" sz="3200" dirty="0" err="1" smtClean="0"/>
              <a:t>Cabrio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94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</TotalTime>
  <Words>941</Words>
  <Application>Microsoft Office PowerPoint</Application>
  <PresentationFormat>On-screen Show (4:3)</PresentationFormat>
  <Paragraphs>60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2001 BMW Z8</vt:lpstr>
      <vt:lpstr>Marshrutka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life in sheet metal Me and the automobile</dc:title>
  <dc:creator>Graham Seibert</dc:creator>
  <cp:lastModifiedBy>Graham Seibert</cp:lastModifiedBy>
  <cp:revision>45</cp:revision>
  <cp:lastPrinted>2016-03-12T19:04:28Z</cp:lastPrinted>
  <dcterms:created xsi:type="dcterms:W3CDTF">2016-03-12T16:10:59Z</dcterms:created>
  <dcterms:modified xsi:type="dcterms:W3CDTF">2016-03-20T05:49:05Z</dcterms:modified>
</cp:coreProperties>
</file>